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5505" y="616990"/>
            <a:ext cx="6752169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02060"/>
                </a:solidFill>
              </a:defRPr>
            </a:pPr>
            <a:r>
              <a:rPr dirty="0"/>
              <a:t>ОРГАНІЗАЦІЙНА СТРУКТУРА </a:t>
            </a:r>
            <a:r>
              <a:rPr dirty="0" smtClean="0"/>
              <a:t>П</a:t>
            </a:r>
            <a:r>
              <a:rPr lang="uk-UA" dirty="0" smtClean="0"/>
              <a:t>р</a:t>
            </a:r>
            <a:r>
              <a:rPr dirty="0" smtClean="0"/>
              <a:t>АТ</a:t>
            </a:r>
            <a:r>
              <a:rPr lang="uk-UA" dirty="0" smtClean="0"/>
              <a:t> </a:t>
            </a:r>
          </a:p>
          <a:p>
            <a:pPr>
              <a:defRPr sz="2400" b="1">
                <a:solidFill>
                  <a:srgbClr val="002060"/>
                </a:solidFill>
              </a:defRPr>
            </a:pPr>
            <a:r>
              <a:rPr lang="uk-UA" dirty="0" smtClean="0"/>
              <a:t>«Закупнянське Хлібоприймальне підприємство»</a:t>
            </a:r>
            <a:endParaRPr dirty="0"/>
          </a:p>
        </p:txBody>
      </p:sp>
      <p:sp>
        <p:nvSpPr>
          <p:cNvPr id="3" name="Rounded Rectangle 2"/>
          <p:cNvSpPr/>
          <p:nvPr/>
        </p:nvSpPr>
        <p:spPr>
          <a:xfrm>
            <a:off x="1828800" y="2262909"/>
            <a:ext cx="3200400" cy="9144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 b="1">
                <a:solidFill>
                  <a:srgbClr val="003366"/>
                </a:solidFill>
              </a:defRPr>
            </a:pPr>
            <a:r>
              <a:t>ЗАГАЛЬНІ ЗБОРИ</a:t>
            </a:r>
          </a:p>
          <a:p>
            <a:pPr>
              <a:defRPr sz="1800" b="1">
                <a:solidFill>
                  <a:srgbClr val="003366"/>
                </a:solidFill>
              </a:defRPr>
            </a:pPr>
            <a:r>
              <a:t>АКЦІОНЕРІВ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28800" y="3543069"/>
            <a:ext cx="3200400" cy="9144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 b="1">
                <a:solidFill>
                  <a:srgbClr val="003366"/>
                </a:solidFill>
              </a:defRPr>
            </a:pPr>
            <a:r>
              <a:t>НАГЛЯДОВА РАДА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828800" y="4823229"/>
            <a:ext cx="3200400" cy="9144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 b="1">
                <a:solidFill>
                  <a:srgbClr val="003366"/>
                </a:solidFill>
              </a:defRPr>
            </a:pPr>
            <a:r>
              <a:t>ДИРЕКТОР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669280" y="4823229"/>
            <a:ext cx="1828800" cy="9144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 b="1">
                <a:solidFill>
                  <a:srgbClr val="003366"/>
                </a:solidFill>
              </a:defRPr>
            </a:pPr>
            <a:r>
              <a:t>РЕВІЗОР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3428999" y="3177309"/>
            <a:ext cx="0" cy="365760"/>
          </a:xfrm>
          <a:prstGeom prst="line">
            <a:avLst/>
          </a:prstGeom>
          <a:ln w="25400">
            <a:solidFill>
              <a:srgbClr val="0033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>
            <a:off x="3428999" y="4457469"/>
            <a:ext cx="0" cy="365760"/>
          </a:xfrm>
          <a:prstGeom prst="line">
            <a:avLst/>
          </a:prstGeom>
          <a:ln w="25400">
            <a:solidFill>
              <a:srgbClr val="0033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>
            <a:off x="5029200" y="5280429"/>
            <a:ext cx="640080" cy="0"/>
          </a:xfrm>
          <a:prstGeom prst="line">
            <a:avLst/>
          </a:prstGeom>
          <a:ln w="25400">
            <a:solidFill>
              <a:srgbClr val="003366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>
            <a:off x="5029200" y="2720109"/>
            <a:ext cx="1554480" cy="0"/>
          </a:xfrm>
          <a:prstGeom prst="line">
            <a:avLst/>
          </a:prstGeom>
          <a:ln w="25400">
            <a:solidFill>
              <a:srgbClr val="003366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6583680" y="2720109"/>
            <a:ext cx="0" cy="2103120"/>
          </a:xfrm>
          <a:prstGeom prst="line">
            <a:avLst/>
          </a:prstGeom>
          <a:ln w="25400">
            <a:solidFill>
              <a:srgbClr val="003366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080655" y="5975927"/>
            <a:ext cx="7490690" cy="42487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Повноваження відповідно до статуту, законодавства та чинних положень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26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/>
  <cp:keywords/>
  <dc:description>generated using python-pptx</dc:description>
  <cp:lastModifiedBy>Ольга Сліпченко</cp:lastModifiedBy>
  <cp:revision>3</cp:revision>
  <dcterms:created xsi:type="dcterms:W3CDTF">2013-01-27T09:14:16Z</dcterms:created>
  <dcterms:modified xsi:type="dcterms:W3CDTF">2026-05-12T14:47:08Z</dcterms:modified>
  <cp:category/>
</cp:coreProperties>
</file>